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handoutMasterIdLst>
    <p:handoutMasterId r:id="rId32"/>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23" r:id="rId15"/>
    <p:sldId id="307" r:id="rId16"/>
    <p:sldId id="308" r:id="rId17"/>
    <p:sldId id="310" r:id="rId18"/>
    <p:sldId id="309" r:id="rId19"/>
    <p:sldId id="301" r:id="rId20"/>
    <p:sldId id="298" r:id="rId21"/>
    <p:sldId id="286" r:id="rId22"/>
    <p:sldId id="288" r:id="rId23"/>
    <p:sldId id="315" r:id="rId24"/>
    <p:sldId id="320" r:id="rId25"/>
    <p:sldId id="322" r:id="rId26"/>
    <p:sldId id="321" r:id="rId27"/>
    <p:sldId id="283" r:id="rId28"/>
    <p:sldId id="28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2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7/12/2020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7/12/2020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7/12/2020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7/12/2020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7/12/2020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9981206" y="725150"/>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51636" y="3798626"/>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88FF-CCA3-4C5E-B3D2-4F4968C6A097}"/>
              </a:ext>
            </a:extLst>
          </p:cNvPr>
          <p:cNvSpPr>
            <a:spLocks noGrp="1"/>
          </p:cNvSpPr>
          <p:nvPr>
            <p:ph type="ctrTitle"/>
          </p:nvPr>
        </p:nvSpPr>
        <p:spPr>
          <a:xfrm>
            <a:off x="3408900" y="111968"/>
            <a:ext cx="4235865" cy="562718"/>
          </a:xfrm>
        </p:spPr>
        <p:txBody>
          <a:bodyPr>
            <a:normAutofit/>
          </a:bodyPr>
          <a:lstStyle/>
          <a:p>
            <a:pPr algn="ctr"/>
            <a:r>
              <a:rPr lang="en-IN" sz="3200" b="1" dirty="0">
                <a:solidFill>
                  <a:srgbClr val="FFC000"/>
                </a:solidFill>
                <a:latin typeface="Times New Roman" panose="02020603050405020304" pitchFamily="18" charset="0"/>
                <a:cs typeface="Times New Roman" panose="02020603050405020304" pitchFamily="18" charset="0"/>
              </a:rPr>
              <a:t>IoT APPLICATIONS</a:t>
            </a:r>
          </a:p>
        </p:txBody>
      </p:sp>
      <p:sp>
        <p:nvSpPr>
          <p:cNvPr id="3" name="Content Placeholder 2">
            <a:extLst>
              <a:ext uri="{FF2B5EF4-FFF2-40B4-BE49-F238E27FC236}">
                <a16:creationId xmlns:a16="http://schemas.microsoft.com/office/drawing/2014/main" id="{B5120B3D-151A-4AB7-86BE-3CCA9CE42915}"/>
              </a:ext>
            </a:extLst>
          </p:cNvPr>
          <p:cNvSpPr>
            <a:spLocks noGrp="1"/>
          </p:cNvSpPr>
          <p:nvPr>
            <p:ph type="subTitle" idx="1"/>
          </p:nvPr>
        </p:nvSpPr>
        <p:spPr>
          <a:xfrm>
            <a:off x="472867" y="1051133"/>
            <a:ext cx="8229600" cy="6315341"/>
          </a:xfrm>
        </p:spPr>
        <p:txBody>
          <a:bodyPr>
            <a:noAutofit/>
          </a:bodyPr>
          <a:lstStyle/>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Environmental Monitoring</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Home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Wearable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Grid</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Medical &amp; Healthcare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Connected Vehicle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Industrial Automation</a:t>
            </a:r>
          </a:p>
        </p:txBody>
      </p:sp>
      <p:pic>
        <p:nvPicPr>
          <p:cNvPr id="8" name="Picture 7">
            <a:extLst>
              <a:ext uri="{FF2B5EF4-FFF2-40B4-BE49-F238E27FC236}">
                <a16:creationId xmlns:a16="http://schemas.microsoft.com/office/drawing/2014/main" id="{47DC415E-3987-4244-90F3-9D9441C700FA}"/>
              </a:ext>
            </a:extLst>
          </p:cNvPr>
          <p:cNvPicPr>
            <a:picLocks noChangeAspect="1"/>
          </p:cNvPicPr>
          <p:nvPr/>
        </p:nvPicPr>
        <p:blipFill>
          <a:blip r:embed="rId2"/>
          <a:stretch>
            <a:fillRect/>
          </a:stretch>
        </p:blipFill>
        <p:spPr>
          <a:xfrm>
            <a:off x="4904752" y="1202864"/>
            <a:ext cx="7048500" cy="5153025"/>
          </a:xfrm>
          <a:prstGeom prst="rect">
            <a:avLst/>
          </a:prstGeom>
        </p:spPr>
      </p:pic>
    </p:spTree>
    <p:extLst>
      <p:ext uri="{BB962C8B-B14F-4D97-AF65-F5344CB8AC3E}">
        <p14:creationId xmlns:p14="http://schemas.microsoft.com/office/powerpoint/2010/main" val="12599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pPr algn="just"/>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5" name="Content Placeholder 4">
            <a:extLst>
              <a:ext uri="{FF2B5EF4-FFF2-40B4-BE49-F238E27FC236}">
                <a16:creationId xmlns:a16="http://schemas.microsoft.com/office/drawing/2014/main" id="{8F7EB4DF-2695-4D26-8F1E-6FE98680C3FC}"/>
              </a:ext>
            </a:extLst>
          </p:cNvPr>
          <p:cNvPicPr>
            <a:picLocks noGrp="1" noChangeAspect="1"/>
          </p:cNvPicPr>
          <p:nvPr>
            <p:ph idx="1"/>
          </p:nvPr>
        </p:nvPicPr>
        <p:blipFill>
          <a:blip r:embed="rId2"/>
          <a:stretch>
            <a:fillRect/>
          </a:stretch>
        </p:blipFill>
        <p:spPr>
          <a:xfrm>
            <a:off x="1336322" y="1065213"/>
            <a:ext cx="9087555" cy="5111750"/>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D13952-4D08-4E64-B54C-224F45E55555}"/>
              </a:ext>
            </a:extLst>
          </p:cNvPr>
          <p:cNvPicPr>
            <a:picLocks noGrp="1" noChangeAspect="1"/>
          </p:cNvPicPr>
          <p:nvPr>
            <p:ph idx="1"/>
          </p:nvPr>
        </p:nvPicPr>
        <p:blipFill>
          <a:blip r:embed="rId2"/>
          <a:stretch>
            <a:fillRect/>
          </a:stretch>
        </p:blipFill>
        <p:spPr>
          <a:xfrm>
            <a:off x="1295400" y="740569"/>
            <a:ext cx="9601200" cy="5400675"/>
          </a:xfrm>
          <a:prstGeom prst="rect">
            <a:avLst/>
          </a:prstGeom>
        </p:spPr>
      </p:pic>
    </p:spTree>
    <p:extLst>
      <p:ext uri="{BB962C8B-B14F-4D97-AF65-F5344CB8AC3E}">
        <p14:creationId xmlns:p14="http://schemas.microsoft.com/office/powerpoint/2010/main" val="20077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59D772-1BDC-41F5-99E8-1D9290A595FB}"/>
              </a:ext>
            </a:extLst>
          </p:cNvPr>
          <p:cNvPicPr>
            <a:picLocks noGrp="1" noChangeAspect="1"/>
          </p:cNvPicPr>
          <p:nvPr>
            <p:ph idx="1"/>
          </p:nvPr>
        </p:nvPicPr>
        <p:blipFill>
          <a:blip r:embed="rId2"/>
          <a:stretch>
            <a:fillRect/>
          </a:stretch>
        </p:blipFill>
        <p:spPr>
          <a:xfrm>
            <a:off x="1295400" y="623094"/>
            <a:ext cx="9601200" cy="5400675"/>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2"/>
          <a:stretch>
            <a:fillRect/>
          </a:stretch>
        </p:blipFill>
        <p:spPr>
          <a:xfrm>
            <a:off x="7701094" y="3972187"/>
            <a:ext cx="4490906" cy="2885813"/>
          </a:xfrm>
          <a:prstGeom prst="rect">
            <a:avLst/>
          </a:prstGeom>
        </p:spPr>
      </p:pic>
      <p:pic>
        <p:nvPicPr>
          <p:cNvPr id="5" name="Picture 4">
            <a:extLst>
              <a:ext uri="{FF2B5EF4-FFF2-40B4-BE49-F238E27FC236}">
                <a16:creationId xmlns:a16="http://schemas.microsoft.com/office/drawing/2014/main" id="{FCE6DCF1-3987-42B5-A5F6-F8B130A67963}"/>
              </a:ext>
            </a:extLst>
          </p:cNvPr>
          <p:cNvPicPr>
            <a:picLocks noChangeAspect="1"/>
          </p:cNvPicPr>
          <p:nvPr/>
        </p:nvPicPr>
        <p:blipFill>
          <a:blip r:embed="rId3"/>
          <a:stretch>
            <a:fillRect/>
          </a:stretch>
        </p:blipFill>
        <p:spPr>
          <a:xfrm>
            <a:off x="7701094" y="0"/>
            <a:ext cx="4490906" cy="4022521"/>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79507"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4961015" y="512931"/>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6604890" y="2132873"/>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9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650759" cy="5196466"/>
          </a:xfrm>
        </p:spPr>
        <p:txBody>
          <a:bodyPr>
            <a:normAutofit lnSpcReduction="10000"/>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070D6AA-C534-4E41-A54F-70BE9D6C6D48}"/>
              </a:ext>
            </a:extLst>
          </p:cNvPr>
          <p:cNvPicPr>
            <a:picLocks noChangeAspect="1"/>
          </p:cNvPicPr>
          <p:nvPr/>
        </p:nvPicPr>
        <p:blipFill>
          <a:blip r:embed="rId2"/>
          <a:stretch>
            <a:fillRect/>
          </a:stretch>
        </p:blipFill>
        <p:spPr>
          <a:xfrm>
            <a:off x="7939043" y="0"/>
            <a:ext cx="4252957" cy="6858000"/>
          </a:xfrm>
          <a:prstGeom prst="rect">
            <a:avLst/>
          </a:prstGeom>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671095" y="-298579"/>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9" y="911679"/>
            <a:ext cx="3702836" cy="5675733"/>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30">
          <a:fgClr>
            <a:schemeClr val="tx2">
              <a:lumMod val="25000"/>
            </a:schemeClr>
          </a:fgClr>
          <a:bgClr>
            <a:schemeClr val="bg1"/>
          </a:bgClr>
        </a:patt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103E985-C236-49E1-A61F-FB7416840772}"/>
              </a:ext>
            </a:extLst>
          </p:cNvPr>
          <p:cNvPicPr>
            <a:picLocks noChangeAspect="1"/>
          </p:cNvPicPr>
          <p:nvPr/>
        </p:nvPicPr>
        <p:blipFill>
          <a:blip r:embed="rId2"/>
          <a:stretch>
            <a:fillRect/>
          </a:stretch>
        </p:blipFill>
        <p:spPr>
          <a:xfrm>
            <a:off x="5915608" y="0"/>
            <a:ext cx="6276392" cy="6858000"/>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bg1"/>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15" name="Picture 14">
            <a:extLst>
              <a:ext uri="{FF2B5EF4-FFF2-40B4-BE49-F238E27FC236}">
                <a16:creationId xmlns:a16="http://schemas.microsoft.com/office/drawing/2014/main" id="{70EFF13A-4AC4-4468-8326-660E9BF3B117}"/>
              </a:ext>
            </a:extLst>
          </p:cNvPr>
          <p:cNvPicPr>
            <a:picLocks noChangeAspect="1"/>
          </p:cNvPicPr>
          <p:nvPr/>
        </p:nvPicPr>
        <p:blipFill>
          <a:blip r:embed="rId2"/>
          <a:stretch>
            <a:fillRect/>
          </a:stretch>
        </p:blipFill>
        <p:spPr>
          <a:xfrm>
            <a:off x="11819" y="1329251"/>
            <a:ext cx="6467475" cy="4305300"/>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1770</TotalTime>
  <Words>1708</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ABSTRACT</vt:lpstr>
      <vt:lpstr>OBJECTIVES &amp; SCOPE</vt:lpstr>
      <vt:lpstr>EXISTING SYSTEM</vt:lpstr>
      <vt:lpstr>DRAWBACKS OF EXISTING SYSTEM</vt:lpstr>
      <vt:lpstr>PROPOSED SYSTEM</vt:lpstr>
      <vt:lpstr>ADVANTAGES OF PROPOSED SYSTEM </vt:lpstr>
      <vt:lpstr>BLOCK DIAGRAM</vt:lpstr>
      <vt:lpstr>STEPS</vt:lpstr>
      <vt:lpstr>STEPS</vt:lpstr>
      <vt:lpstr>IoT APPLICATIONS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GitHub History</vt:lpstr>
      <vt:lpstr>PowerPoint Presentation</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212</cp:revision>
  <dcterms:created xsi:type="dcterms:W3CDTF">2020-06-10T14:43:33Z</dcterms:created>
  <dcterms:modified xsi:type="dcterms:W3CDTF">2020-07-11T19:11:24Z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